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3" r:id="rId3"/>
    <p:sldId id="264" r:id="rId4"/>
    <p:sldId id="257" r:id="rId5"/>
    <p:sldId id="266" r:id="rId6"/>
    <p:sldId id="267" r:id="rId7"/>
    <p:sldId id="258" r:id="rId8"/>
    <p:sldId id="268" r:id="rId9"/>
    <p:sldId id="259" r:id="rId10"/>
    <p:sldId id="269" r:id="rId11"/>
    <p:sldId id="260" r:id="rId12"/>
    <p:sldId id="270" r:id="rId13"/>
    <p:sldId id="261" r:id="rId14"/>
    <p:sldId id="271" r:id="rId15"/>
    <p:sldId id="272" r:id="rId16"/>
    <p:sldId id="262" r:id="rId17"/>
    <p:sldId id="265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5349" autoAdjust="0"/>
  </p:normalViewPr>
  <p:slideViewPr>
    <p:cSldViewPr>
      <p:cViewPr varScale="1">
        <p:scale>
          <a:sx n="92" d="100"/>
          <a:sy n="92" d="100"/>
        </p:scale>
        <p:origin x="-53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43A9F6-29CA-4D00-9C43-1B7EBA3163AB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E3A4B9-5B2A-44A2-815B-103E05B1FF9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3A4B9-5B2A-44A2-815B-103E05B1FF9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3A4B9-5B2A-44A2-815B-103E05B1FF9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2016/9/29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project\img\QQ截图2016092914135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00100" y="1500174"/>
            <a:ext cx="6937091" cy="3643338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857356" y="428604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latin typeface="微软雅黑" pitchFamily="34" charset="-122"/>
                <a:ea typeface="微软雅黑" pitchFamily="34" charset="-122"/>
              </a:rPr>
              <a:t>一点都不普通的速普母婴</a:t>
            </a:r>
            <a:endParaRPr lang="zh-CN" altLang="en-US" sz="36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14480" y="5357826"/>
            <a:ext cx="557556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/>
              <a:t>来自网通二</a:t>
            </a:r>
            <a:r>
              <a:rPr lang="zh-CN" altLang="en-US" dirty="0" smtClean="0"/>
              <a:t>区德玛西亚白银守门员</a:t>
            </a:r>
            <a:r>
              <a:rPr lang="zh-CN" altLang="en-US" sz="2000" b="1" dirty="0" smtClean="0"/>
              <a:t>陈方常</a:t>
            </a:r>
            <a:r>
              <a:rPr lang="zh-CN" altLang="en-US" dirty="0" smtClean="0"/>
              <a:t>的产品演示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（也许你们</a:t>
            </a:r>
            <a:r>
              <a:rPr lang="zh-CN" altLang="en-US" dirty="0" smtClean="0"/>
              <a:t>更喜欢</a:t>
            </a:r>
            <a:r>
              <a:rPr lang="zh-CN" altLang="en-US" dirty="0" smtClean="0"/>
              <a:t>我的艺名：陈志纯）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project\img\火狐截图_2016-09-29T10-51-23.950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8992" y="0"/>
            <a:ext cx="5429250" cy="5743575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285720" y="2571744"/>
            <a:ext cx="28777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/>
              <a:t>注册用户可以用手机号或者</a:t>
            </a:r>
            <a:endParaRPr lang="en-US" altLang="zh-CN" sz="1400" dirty="0" smtClean="0"/>
          </a:p>
          <a:p>
            <a:r>
              <a:rPr lang="zh-CN" altLang="en-US" sz="1400" dirty="0" smtClean="0"/>
              <a:t>邮箱，并且提供两种不同的验证，</a:t>
            </a:r>
            <a:endParaRPr lang="en-US" altLang="zh-CN" sz="1400" dirty="0" smtClean="0"/>
          </a:p>
          <a:p>
            <a:r>
              <a:rPr lang="zh-CN" altLang="en-US" sz="1400" dirty="0" smtClean="0"/>
              <a:t>验证</a:t>
            </a:r>
            <a:r>
              <a:rPr lang="zh-CN" altLang="en-US" sz="1400" dirty="0" smtClean="0"/>
              <a:t>码与手机验证成功后才能进行</a:t>
            </a:r>
            <a:endParaRPr lang="en-US" altLang="zh-CN" sz="1400" dirty="0" smtClean="0"/>
          </a:p>
          <a:p>
            <a:r>
              <a:rPr lang="zh-CN" altLang="en-US" sz="1400" dirty="0" smtClean="0"/>
              <a:t>注册。</a:t>
            </a:r>
            <a:endParaRPr lang="zh-CN" alt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D:\project\img\火狐截图_2016-09-29T07-25-32.876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71802" y="0"/>
            <a:ext cx="5214974" cy="6447378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714348" y="92867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列表页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28662" y="642918"/>
            <a:ext cx="80848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/>
              <a:t>列表</a:t>
            </a:r>
            <a:r>
              <a:rPr lang="zh-CN" altLang="en-US" sz="1400" dirty="0" smtClean="0"/>
              <a:t>页的页面信息写在</a:t>
            </a:r>
            <a:r>
              <a:rPr lang="en-US" altLang="zh-CN" sz="1400" dirty="0" smtClean="0"/>
              <a:t>data/</a:t>
            </a:r>
            <a:r>
              <a:rPr lang="en-US" altLang="zh-CN" sz="1400" dirty="0" err="1" smtClean="0"/>
              <a:t>list.json</a:t>
            </a:r>
            <a:r>
              <a:rPr lang="zh-CN" altLang="en-US" sz="1400" dirty="0" smtClean="0"/>
              <a:t>里面，加载页面时，默认加载第一页，把</a:t>
            </a:r>
            <a:r>
              <a:rPr lang="en-US" altLang="zh-CN" sz="1400" dirty="0" err="1" smtClean="0"/>
              <a:t>json</a:t>
            </a:r>
            <a:r>
              <a:rPr lang="zh-CN" altLang="en-US" sz="1400" dirty="0" smtClean="0"/>
              <a:t>文件中的图片路径，</a:t>
            </a:r>
            <a:endParaRPr lang="en-US" altLang="zh-CN" sz="1400" dirty="0" smtClean="0"/>
          </a:p>
          <a:p>
            <a:r>
              <a:rPr lang="zh-CN" altLang="en-US" sz="1400" dirty="0" smtClean="0"/>
              <a:t>商品信息包括标题与价格等加载到页面。</a:t>
            </a:r>
            <a:endParaRPr lang="zh-CN" altLang="en-US" sz="1400" dirty="0"/>
          </a:p>
        </p:txBody>
      </p:sp>
      <p:pic>
        <p:nvPicPr>
          <p:cNvPr id="5122" name="Picture 2" descr="D:\project\img\火狐截图_2016-09-29T10-55-44.343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52" y="1500174"/>
            <a:ext cx="7178634" cy="3000396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714480" y="4786322"/>
            <a:ext cx="2159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/>
              <a:t>页脚的按钮实现翻页功能</a:t>
            </a:r>
            <a:endParaRPr lang="zh-CN" altLang="en-US" sz="1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project\img\火狐截图_2016-09-29T07-32-24.647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1285860"/>
            <a:ext cx="7951797" cy="4272417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714348" y="50004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商品详情页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28662" y="857232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1.</a:t>
            </a:r>
            <a:r>
              <a:rPr lang="zh-CN" altLang="en-US" sz="1400" dirty="0" smtClean="0"/>
              <a:t>放大镜</a:t>
            </a:r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1357298"/>
            <a:ext cx="7251048" cy="43053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4348" y="642918"/>
            <a:ext cx="4020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商品详细信息通过</a:t>
            </a:r>
            <a:r>
              <a:rPr lang="en-US" altLang="zh-CN" dirty="0" err="1" smtClean="0"/>
              <a:t>ajax</a:t>
            </a:r>
            <a:r>
              <a:rPr lang="zh-CN" altLang="en-US" dirty="0" smtClean="0"/>
              <a:t>请求不同的页面</a:t>
            </a:r>
            <a:endParaRPr lang="zh-CN" altLang="en-US" dirty="0"/>
          </a:p>
        </p:txBody>
      </p:sp>
      <p:pic>
        <p:nvPicPr>
          <p:cNvPr id="7170" name="Picture 2" descr="D:\project\img\火狐截图_2016-09-29T11-03-43.969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1142984"/>
            <a:ext cx="4881081" cy="3571900"/>
          </a:xfrm>
          <a:prstGeom prst="rect">
            <a:avLst/>
          </a:prstGeom>
          <a:noFill/>
        </p:spPr>
      </p:pic>
      <p:pic>
        <p:nvPicPr>
          <p:cNvPr id="7171" name="Picture 3" descr="D:\project\img\火狐截图_2016-09-29T11-04-00.342Z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4480" y="1714488"/>
            <a:ext cx="5810134" cy="3643338"/>
          </a:xfrm>
          <a:prstGeom prst="rect">
            <a:avLst/>
          </a:prstGeom>
          <a:noFill/>
        </p:spPr>
      </p:pic>
      <p:pic>
        <p:nvPicPr>
          <p:cNvPr id="7172" name="Picture 4" descr="D:\project\img\火狐截图_2016-09-29T11-04-25.310Z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00364" y="2571744"/>
            <a:ext cx="5740848" cy="35242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:\project\img\火狐截图_2016-09-29T07-33-56.564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785794"/>
            <a:ext cx="8326445" cy="5928535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785786" y="28572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购物车页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57488" y="2643182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/>
              <a:t>谢谢大家</a:t>
            </a:r>
            <a:endParaRPr lang="zh-CN" alt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28662" y="1500174"/>
            <a:ext cx="389093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使用的第三方框架：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pPr marL="342900" indent="-342900">
              <a:buAutoNum type="arabicPeriod"/>
            </a:pPr>
            <a:r>
              <a:rPr lang="en-US" altLang="zh-CN" sz="2400" dirty="0" err="1" smtClean="0"/>
              <a:t>jQuery</a:t>
            </a:r>
            <a:endParaRPr lang="en-US" altLang="zh-CN" sz="2400" dirty="0" smtClean="0"/>
          </a:p>
          <a:p>
            <a:pPr marL="342900" indent="-342900">
              <a:buAutoNum type="arabicPeriod"/>
            </a:pPr>
            <a:endParaRPr lang="en-US" altLang="zh-CN" sz="2400" dirty="0" smtClean="0"/>
          </a:p>
          <a:p>
            <a:pPr marL="342900" indent="-342900">
              <a:buFontTx/>
              <a:buAutoNum type="arabicPeriod"/>
            </a:pPr>
            <a:r>
              <a:rPr lang="en-US" altLang="zh-CN" sz="2400" dirty="0" err="1" smtClean="0"/>
              <a:t>jQuery-jqzoom</a:t>
            </a:r>
            <a:r>
              <a:rPr lang="zh-CN" altLang="en-US" sz="2400" dirty="0" smtClean="0"/>
              <a:t>（放大镜）</a:t>
            </a:r>
            <a:endParaRPr lang="en-US" altLang="zh-CN" sz="2400" dirty="0" smtClean="0"/>
          </a:p>
          <a:p>
            <a:pPr marL="342900" indent="-342900">
              <a:buAutoNum type="arabicPeriod"/>
            </a:pPr>
            <a:endParaRPr lang="en-US" altLang="zh-CN" sz="2400" dirty="0" smtClean="0"/>
          </a:p>
          <a:p>
            <a:pPr marL="342900" indent="-342900">
              <a:buFontTx/>
              <a:buAutoNum type="arabicPeriod"/>
            </a:pPr>
            <a:r>
              <a:rPr lang="en-US" altLang="zh-CN" sz="2400" dirty="0" err="1" smtClean="0"/>
              <a:t>jQuery</a:t>
            </a:r>
            <a:r>
              <a:rPr lang="en-US" altLang="zh-CN" sz="2400" dirty="0" smtClean="0"/>
              <a:t>-cookie</a:t>
            </a:r>
          </a:p>
          <a:p>
            <a:pPr marL="342900" indent="-342900">
              <a:buFontTx/>
              <a:buAutoNum type="arabicPeriod"/>
            </a:pPr>
            <a:endParaRPr lang="en-US" altLang="zh-CN" sz="2400" dirty="0" smtClean="0"/>
          </a:p>
          <a:p>
            <a:pPr marL="342900" indent="-342900">
              <a:buAutoNum type="arabicPeriod"/>
            </a:pPr>
            <a:r>
              <a:rPr lang="en-US" altLang="zh-CN" sz="2400" dirty="0" smtClean="0"/>
              <a:t>Swiper-3.3.1</a:t>
            </a:r>
            <a:r>
              <a:rPr lang="zh-CN" altLang="en-US" sz="2400" dirty="0" smtClean="0"/>
              <a:t>（轮播图）</a:t>
            </a:r>
            <a:endParaRPr lang="en-US" altLang="zh-CN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57290" y="1428736"/>
            <a:ext cx="60722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主要实现的功能：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1.</a:t>
            </a:r>
            <a:r>
              <a:rPr lang="zh-CN" altLang="en-US" sz="2400" dirty="0" smtClean="0"/>
              <a:t>各页面布局及动画效果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2.</a:t>
            </a:r>
            <a:r>
              <a:rPr lang="zh-CN" altLang="en-US" sz="2400" dirty="0" smtClean="0"/>
              <a:t>注册、登录，表单验证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3.</a:t>
            </a:r>
            <a:r>
              <a:rPr lang="zh-CN" altLang="en-US" sz="2400" dirty="0" smtClean="0"/>
              <a:t>利用</a:t>
            </a:r>
            <a:r>
              <a:rPr lang="en-US" altLang="zh-CN" sz="2400" dirty="0" err="1" smtClean="0"/>
              <a:t>ajax</a:t>
            </a:r>
            <a:r>
              <a:rPr lang="zh-CN" altLang="en-US" sz="2400" dirty="0" smtClean="0"/>
              <a:t>动态加载页面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4.</a:t>
            </a:r>
            <a:r>
              <a:rPr lang="zh-CN" altLang="en-US" sz="2400" dirty="0" smtClean="0"/>
              <a:t>不同页面之间利用</a:t>
            </a:r>
            <a:r>
              <a:rPr lang="en-US" altLang="zh-CN" sz="2400" dirty="0" smtClean="0"/>
              <a:t>cookie</a:t>
            </a:r>
            <a:r>
              <a:rPr lang="zh-CN" altLang="en-US" sz="2400" dirty="0" smtClean="0"/>
              <a:t>或者</a:t>
            </a:r>
            <a:r>
              <a:rPr lang="en-US" altLang="zh-CN" sz="2400" dirty="0" smtClean="0"/>
              <a:t>URL</a:t>
            </a:r>
            <a:r>
              <a:rPr lang="zh-CN" altLang="en-US" sz="2400" dirty="0" smtClean="0"/>
              <a:t>传</a:t>
            </a:r>
            <a:r>
              <a:rPr lang="zh-CN" altLang="en-US" sz="2400" dirty="0" smtClean="0"/>
              <a:t>数据</a:t>
            </a:r>
            <a:endParaRPr lang="en-US" altLang="zh-CN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42910" y="50004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主页</a:t>
            </a:r>
            <a:endParaRPr lang="zh-CN" altLang="en-US" dirty="0"/>
          </a:p>
        </p:txBody>
      </p:sp>
      <p:pic>
        <p:nvPicPr>
          <p:cNvPr id="1027" name="Picture 3" descr="D:\project\img\火狐截图_2016-09-29T06-57-01.962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857232"/>
            <a:ext cx="9160323" cy="514353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7158" y="357166"/>
            <a:ext cx="2089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主页实现的功能：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8596" y="1214422"/>
            <a:ext cx="405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如果已经登录则在头部显示用户信息</a:t>
            </a:r>
            <a:endParaRPr lang="zh-CN" altLang="en-US" dirty="0"/>
          </a:p>
        </p:txBody>
      </p:sp>
      <p:pic>
        <p:nvPicPr>
          <p:cNvPr id="1026" name="Picture 2" descr="D:\project\img\火狐截图_2016-09-29T10-42-13.965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3786190"/>
            <a:ext cx="6599198" cy="2460627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428596" y="3214686"/>
            <a:ext cx="3788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2.</a:t>
            </a:r>
            <a:r>
              <a:rPr lang="en-US" altLang="zh-CN" dirty="0" smtClean="0"/>
              <a:t> Banner</a:t>
            </a:r>
            <a:r>
              <a:rPr lang="zh-CN" altLang="en-US" dirty="0" smtClean="0"/>
              <a:t>轮播图（使用</a:t>
            </a:r>
            <a:r>
              <a:rPr lang="en-US" altLang="zh-CN" dirty="0" err="1" smtClean="0"/>
              <a:t>swiper</a:t>
            </a:r>
            <a:r>
              <a:rPr lang="zh-CN" altLang="en-US" dirty="0" smtClean="0"/>
              <a:t>插件）</a:t>
            </a:r>
            <a:endParaRPr lang="zh-CN" altLang="en-US" dirty="0"/>
          </a:p>
        </p:txBody>
      </p:sp>
      <p:pic>
        <p:nvPicPr>
          <p:cNvPr id="1027" name="Picture 3" descr="D:\project\img\火狐截图_2016-09-29T10-01-02.309Z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43372" y="1785926"/>
            <a:ext cx="3810000" cy="923925"/>
          </a:xfrm>
          <a:prstGeom prst="rect">
            <a:avLst/>
          </a:prstGeom>
          <a:noFill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57224" y="1785926"/>
            <a:ext cx="2924175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8596" y="214290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3.</a:t>
            </a:r>
            <a:r>
              <a:rPr lang="zh-CN" altLang="en-US" dirty="0" smtClean="0"/>
              <a:t>其他动画功能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0" y="714356"/>
            <a:ext cx="2743200" cy="3257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71604" y="4000504"/>
            <a:ext cx="5522327" cy="2581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86248" y="642918"/>
            <a:ext cx="2705100" cy="283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42910" y="57148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登录页面</a:t>
            </a:r>
            <a:endParaRPr lang="zh-CN" altLang="en-US" sz="2400" dirty="0"/>
          </a:p>
        </p:txBody>
      </p:sp>
      <p:pic>
        <p:nvPicPr>
          <p:cNvPr id="2052" name="Picture 4" descr="D:\project\img\火狐截图_2016-09-29T07-14-15.695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1357298"/>
            <a:ext cx="7858180" cy="407576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4348" y="50004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登录页实现的功能：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8662" y="1214422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登录</a:t>
            </a:r>
            <a:endParaRPr lang="zh-CN" altLang="en-US" dirty="0"/>
          </a:p>
        </p:txBody>
      </p:sp>
      <p:pic>
        <p:nvPicPr>
          <p:cNvPr id="3074" name="Picture 2" descr="D:\project\img\火狐截图_2016-09-29T10-48-03.320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86182" y="357166"/>
            <a:ext cx="4800600" cy="527685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285720" y="3786190"/>
            <a:ext cx="32367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/>
              <a:t>输入用户名密码后与</a:t>
            </a:r>
            <a:r>
              <a:rPr lang="en-US" altLang="zh-CN" sz="1400" dirty="0" smtClean="0"/>
              <a:t>data/</a:t>
            </a:r>
            <a:r>
              <a:rPr lang="en-US" altLang="zh-CN" sz="1400" dirty="0" err="1" smtClean="0"/>
              <a:t>userInfo.json</a:t>
            </a:r>
            <a:endParaRPr lang="en-US" altLang="zh-CN" sz="1400" dirty="0" smtClean="0"/>
          </a:p>
          <a:p>
            <a:r>
              <a:rPr lang="zh-CN" altLang="en-US" sz="1400" dirty="0" smtClean="0"/>
              <a:t>里面的数据进行比对，比对正确之后才</a:t>
            </a:r>
            <a:endParaRPr lang="en-US" altLang="zh-CN" sz="1400" dirty="0" smtClean="0"/>
          </a:p>
          <a:p>
            <a:r>
              <a:rPr lang="zh-CN" altLang="en-US" sz="1400" dirty="0" smtClean="0"/>
              <a:t>能登录，并把用户信息写到</a:t>
            </a:r>
            <a:r>
              <a:rPr lang="en-US" altLang="zh-CN" sz="1400" dirty="0" smtClean="0"/>
              <a:t>cookie</a:t>
            </a:r>
            <a:endParaRPr lang="zh-CN" alt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project\img\火狐截图_2016-09-29T07-17-55.478Z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28860" y="0"/>
            <a:ext cx="6124575" cy="6086475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285720" y="1000108"/>
            <a:ext cx="2071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用户注册页面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261</Words>
  <PresentationFormat>全屏显示(4:3)</PresentationFormat>
  <Paragraphs>48</Paragraphs>
  <Slides>17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qianfeng</dc:creator>
  <cp:lastModifiedBy>qianfeng</cp:lastModifiedBy>
  <cp:revision>24</cp:revision>
  <dcterms:created xsi:type="dcterms:W3CDTF">2016-09-29T06:13:12Z</dcterms:created>
  <dcterms:modified xsi:type="dcterms:W3CDTF">2016-09-29T11:18:51Z</dcterms:modified>
</cp:coreProperties>
</file>

<file path=docProps/thumbnail.jpeg>
</file>